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6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3DA6-57CF-44AC-A702-E0812A909DCF}" type="datetimeFigureOut">
              <a:rPr lang="en-AU" smtClean="0"/>
              <a:t>27/12/2021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4038-7F7D-47A4-BF62-0FCA5277262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3DA6-57CF-44AC-A702-E0812A909DCF}" type="datetimeFigureOut">
              <a:rPr lang="en-AU" smtClean="0"/>
              <a:t>27/12/2021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4038-7F7D-47A4-BF62-0FCA5277262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3DA6-57CF-44AC-A702-E0812A909DCF}" type="datetimeFigureOut">
              <a:rPr lang="en-AU" smtClean="0"/>
              <a:t>27/12/2021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4038-7F7D-47A4-BF62-0FCA5277262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3DA6-57CF-44AC-A702-E0812A909DCF}" type="datetimeFigureOut">
              <a:rPr lang="en-AU" smtClean="0"/>
              <a:t>27/12/2021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4038-7F7D-47A4-BF62-0FCA5277262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3DA6-57CF-44AC-A702-E0812A909DCF}" type="datetimeFigureOut">
              <a:rPr lang="en-AU" smtClean="0"/>
              <a:t>27/12/2021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4038-7F7D-47A4-BF62-0FCA5277262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3DA6-57CF-44AC-A702-E0812A909DCF}" type="datetimeFigureOut">
              <a:rPr lang="en-AU" smtClean="0"/>
              <a:t>27/12/2021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4038-7F7D-47A4-BF62-0FCA5277262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3DA6-57CF-44AC-A702-E0812A909DCF}" type="datetimeFigureOut">
              <a:rPr lang="en-AU" smtClean="0"/>
              <a:t>27/12/2021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4038-7F7D-47A4-BF62-0FCA5277262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3DA6-57CF-44AC-A702-E0812A909DCF}" type="datetimeFigureOut">
              <a:rPr lang="en-AU" smtClean="0"/>
              <a:t>27/12/2021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4038-7F7D-47A4-BF62-0FCA5277262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3DA6-57CF-44AC-A702-E0812A909DCF}" type="datetimeFigureOut">
              <a:rPr lang="en-AU" smtClean="0"/>
              <a:t>27/12/2021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4038-7F7D-47A4-BF62-0FCA5277262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3DA6-57CF-44AC-A702-E0812A909DCF}" type="datetimeFigureOut">
              <a:rPr lang="en-AU" smtClean="0"/>
              <a:t>27/12/2021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4038-7F7D-47A4-BF62-0FCA5277262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93DA6-57CF-44AC-A702-E0812A909DCF}" type="datetimeFigureOut">
              <a:rPr lang="en-AU" smtClean="0"/>
              <a:t>27/12/2021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E4038-7F7D-47A4-BF62-0FCA5277262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93DA6-57CF-44AC-A702-E0812A909DCF}" type="datetimeFigureOut">
              <a:rPr lang="en-AU" smtClean="0"/>
              <a:t>27/12/2021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E4038-7F7D-47A4-BF62-0FCA52772629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20" descr="C:\Users\Gerald\AppData\Local\Microsoft\Windows\Temporary Internet Files\Content.Outlook\BJ23452V\hnw_rg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401508"/>
            <a:ext cx="2232248" cy="236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Gerald Richards</dc:creator>
  <cp:lastModifiedBy>Outlook Team</cp:lastModifiedBy>
  <cp:revision>2</cp:revision>
  <dcterms:created xsi:type="dcterms:W3CDTF">2012-03-20T20:13:22Z</dcterms:created>
  <dcterms:modified xsi:type="dcterms:W3CDTF">2021-12-27T07:59:49Z</dcterms:modified>
</cp:coreProperties>
</file>